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sldIdLst>
    <p:sldId id="266" r:id="rId5"/>
    <p:sldId id="257" r:id="rId6"/>
    <p:sldId id="267" r:id="rId7"/>
    <p:sldId id="268" r:id="rId8"/>
    <p:sldId id="26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4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5/16/2022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5/16/2022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1hgxz6cq3bo982l.us.qlikcloud.com/sense/app/aad37d05-3daf-44d3-80f4-e738c761ca24/sheet/843e6b16-a6d8-45a7-8578-36e4f83f1d26/state/analysis" TargetMode="External"/><Relationship Id="rId2" Type="http://schemas.openxmlformats.org/officeDocument/2006/relationships/hyperlink" Target="https://github.com/mfis171/NFL-Injury-Analysis-WGU-D195-Capstone/blob/main/Analysis%20of%20NFL%20Lower%20Body%20Injuries%20and%20the%20Field(Turf)%20Type%20They%20Occurred%20On.ipynb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42014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61885" y="3961775"/>
            <a:ext cx="5268177" cy="1990246"/>
          </a:xfrm>
        </p:spPr>
        <p:txBody>
          <a:bodyPr>
            <a:normAutofit fontScale="90000"/>
          </a:bodyPr>
          <a:lstStyle/>
          <a:p>
            <a:pPr algn="l"/>
            <a:r>
              <a:rPr lang="en-US" sz="3600" dirty="0">
                <a:solidFill>
                  <a:srgbClr val="FFFFFF"/>
                </a:solidFill>
              </a:rPr>
              <a:t>Analysis of NFL Lower Body Injuries and the Field/Turf Type They Occurred 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7869" y="5871698"/>
            <a:ext cx="5268177" cy="531866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800" dirty="0">
                <a:solidFill>
                  <a:srgbClr val="FFFFFF"/>
                </a:solidFill>
              </a:rPr>
              <a:t>Michael J Fisher		05/16/2022</a:t>
            </a: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7E326-D1F4-4032-960C-883280F8F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295400"/>
          </a:xfrm>
        </p:spPr>
        <p:txBody>
          <a:bodyPr>
            <a:normAutofit fontScale="90000"/>
          </a:bodyPr>
          <a:lstStyle/>
          <a:p>
            <a:r>
              <a:rPr lang="en-US" dirty="0"/>
              <a:t>Business Need:</a:t>
            </a:r>
            <a:br>
              <a:rPr lang="en-US" dirty="0"/>
            </a:br>
            <a:r>
              <a:rPr lang="en-US" sz="2400" dirty="0"/>
              <a:t>Determine which turf type is least prone to cause injury for new NFL stadium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3979B8-107B-40AD-BDDE-5C1DC4841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project was commissioned by Pat, who is both our key stakeholder for the project as well as a long-time NFL team owner. Pat is in the planning stages of building a new stadium for their team. Given the NFL’s focus on player safety, Pat wanted to ensure the new stadium would use a turf type that was less prone to cause injury.</a:t>
            </a:r>
          </a:p>
          <a:p>
            <a:r>
              <a:rPr lang="en-US" dirty="0"/>
              <a:t>Due to the tight timeline for the stadium planning, I was given 17 days to find and/or collect adequate data that could be analyzed to provide a result that will inform the key stakeholder if one turf type was less prone to cause injury or not.</a:t>
            </a:r>
          </a:p>
        </p:txBody>
      </p:sp>
    </p:spTree>
    <p:extLst>
      <p:ext uri="{BB962C8B-B14F-4D97-AF65-F5344CB8AC3E}">
        <p14:creationId xmlns:p14="http://schemas.microsoft.com/office/powerpoint/2010/main" val="8244171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47405-9C69-4451-8378-4301BC8B1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Code:</a:t>
            </a:r>
            <a:br>
              <a:rPr lang="en-US" dirty="0"/>
            </a:br>
            <a:r>
              <a:rPr lang="en-US" sz="2400" dirty="0"/>
              <a:t>Python, Pandas, </a:t>
            </a:r>
            <a:r>
              <a:rPr lang="en-US" sz="2400" dirty="0" err="1"/>
              <a:t>Numpy</a:t>
            </a:r>
            <a:r>
              <a:rPr lang="en-US" sz="2400" dirty="0"/>
              <a:t>, </a:t>
            </a:r>
            <a:r>
              <a:rPr lang="en-US" sz="2400" dirty="0" err="1"/>
              <a:t>Scipy</a:t>
            </a:r>
            <a:r>
              <a:rPr lang="en-US" sz="2400" dirty="0"/>
              <a:t>, Matplotlib, Seaborn, </a:t>
            </a:r>
            <a:r>
              <a:rPr lang="en-US" sz="2400" dirty="0" err="1"/>
              <a:t>Qliksense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48AFD-2A08-4FFF-B954-EC8D25DDF7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For this project I was able to source a dataset on Kaggle that was provided directly from the NFL encompassing 2 years of games and 105 total lower-body injuries. The data set was fairly clean and easy to work with. It was provided as separate files for games and injuries. I did have to join the 2 files for analysis.</a:t>
            </a:r>
          </a:p>
          <a:p>
            <a:r>
              <a:rPr lang="en-US" dirty="0"/>
              <a:t>For the analysis I used a </a:t>
            </a:r>
            <a:r>
              <a:rPr lang="en-US" dirty="0" err="1"/>
              <a:t>jupyer</a:t>
            </a:r>
            <a:r>
              <a:rPr lang="en-US" dirty="0"/>
              <a:t> notebook running a python 3 environment that included the following libraries: Pandas for data manipulation, </a:t>
            </a:r>
            <a:r>
              <a:rPr lang="en-US" dirty="0" err="1"/>
              <a:t>Numpy</a:t>
            </a:r>
            <a:r>
              <a:rPr lang="en-US" dirty="0"/>
              <a:t> for math functions, </a:t>
            </a:r>
            <a:r>
              <a:rPr lang="en-US" dirty="0" err="1"/>
              <a:t>Scipy</a:t>
            </a:r>
            <a:r>
              <a:rPr lang="en-US" dirty="0"/>
              <a:t> for the Chi Square test that was vital to our results, Matplotlib and Seaborn for 1 visualization </a:t>
            </a:r>
            <a:r>
              <a:rPr lang="en-US" dirty="0" err="1"/>
              <a:t>qliksense</a:t>
            </a:r>
            <a:r>
              <a:rPr lang="en-US" dirty="0"/>
              <a:t> was unable to handle and </a:t>
            </a:r>
            <a:r>
              <a:rPr lang="en-US" dirty="0" err="1"/>
              <a:t>Qliksense</a:t>
            </a:r>
            <a:r>
              <a:rPr lang="en-US" dirty="0"/>
              <a:t> for the remaining visualizations.</a:t>
            </a:r>
          </a:p>
          <a:p>
            <a:r>
              <a:rPr lang="en-US" dirty="0" err="1">
                <a:hlinkClick r:id="rId2"/>
              </a:rPr>
              <a:t>Jupyter</a:t>
            </a:r>
            <a:r>
              <a:rPr lang="en-US" dirty="0">
                <a:hlinkClick r:id="rId2"/>
              </a:rPr>
              <a:t> Notebook</a:t>
            </a:r>
            <a:endParaRPr lang="en-US" dirty="0"/>
          </a:p>
          <a:p>
            <a:r>
              <a:rPr lang="en-US" dirty="0" err="1">
                <a:hlinkClick r:id="rId3"/>
              </a:rPr>
              <a:t>Qliksense</a:t>
            </a:r>
            <a:r>
              <a:rPr lang="en-US" dirty="0">
                <a:hlinkClick r:id="rId3"/>
              </a:rPr>
              <a:t> App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273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37D3F-DA41-41B9-BE25-333054C20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Results:</a:t>
            </a:r>
            <a:br>
              <a:rPr lang="en-US" dirty="0"/>
            </a:br>
            <a:r>
              <a:rPr lang="en-US" sz="2400" dirty="0"/>
              <a:t>Implication: Synthetic turf is more prone to cause lower body injury according to this data set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C574E-6870-4E93-AF2D-E450FD7DF0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Probability of Injury: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Statistical Significance: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F9FB8D-546C-4C97-B6A7-C28A5801F6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124" y="2735621"/>
            <a:ext cx="2991267" cy="8573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6FF94E-83D8-4C55-AD6D-46AC5E53D7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124" y="4473769"/>
            <a:ext cx="5677692" cy="9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633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AFBC7-BDE8-4CEC-B6F1-E208D0051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 Questions?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603D9A-8580-4F74-9264-FC396E4938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there are no other questions, </a:t>
            </a:r>
            <a:r>
              <a:rPr lang="en-US" dirty="0" err="1"/>
              <a:t>theres</a:t>
            </a:r>
            <a:r>
              <a:rPr lang="en-US" dirty="0"/>
              <a:t> only 1 thing left to say…</a:t>
            </a:r>
          </a:p>
          <a:p>
            <a:endParaRPr lang="en-US" dirty="0"/>
          </a:p>
          <a:p>
            <a:r>
              <a:rPr lang="en-US" sz="4400" dirty="0"/>
              <a:t>ARE YOU READY FOR SOME FOOTBALL!!!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E809A6-1F90-4989-93D9-7FCD866CB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8941" y="4311858"/>
            <a:ext cx="2946379" cy="1860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83537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42</TotalTime>
  <Words>356</Words>
  <Application>Microsoft Office PowerPoint</Application>
  <PresentationFormat>Widescreen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Calibri</vt:lpstr>
      <vt:lpstr>Franklin Gothic Book</vt:lpstr>
      <vt:lpstr>Crop</vt:lpstr>
      <vt:lpstr>Analysis of NFL Lower Body Injuries and the Field/Turf Type They Occurred On </vt:lpstr>
      <vt:lpstr>Business Need: Determine which turf type is least prone to cause injury for new NFL stadium</vt:lpstr>
      <vt:lpstr>The Code: Python, Pandas, Numpy, Scipy, Matplotlib, Seaborn, Qliksense</vt:lpstr>
      <vt:lpstr>The Results: Implication: Synthetic turf is more prone to cause lower body injury according to this data set</vt:lpstr>
      <vt:lpstr>Any Questions?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NFL Lower Body Injuries and the Field/Turf Type They Occurred On </dc:title>
  <dc:creator>Mike Fisher</dc:creator>
  <cp:lastModifiedBy>Mike Fisher</cp:lastModifiedBy>
  <cp:revision>1</cp:revision>
  <dcterms:created xsi:type="dcterms:W3CDTF">2022-05-16T13:45:18Z</dcterms:created>
  <dcterms:modified xsi:type="dcterms:W3CDTF">2022-05-16T14:28:14Z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